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6" r:id="rId3"/>
    <p:sldId id="259" r:id="rId4"/>
    <p:sldId id="299" r:id="rId5"/>
    <p:sldId id="295" r:id="rId6"/>
    <p:sldId id="297" r:id="rId7"/>
    <p:sldId id="298" r:id="rId8"/>
    <p:sldId id="270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1"/>
    <p:restoredTop sz="64402"/>
  </p:normalViewPr>
  <p:slideViewPr>
    <p:cSldViewPr>
      <p:cViewPr varScale="1">
        <p:scale>
          <a:sx n="73" d="100"/>
          <a:sy n="73" d="100"/>
        </p:scale>
        <p:origin x="23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12/8/19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12/8/19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484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810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05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Evaluation of the two extremes cases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235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Evaluation of the two extremes cases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290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988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12/8/19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giloru/lald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hyperlink" Target="https://ocw.mit.edu/courses/mathematics/18-065-matrix-methods-in-data-analysis-signal-processing-and-machine-learning-spring-2018/index.htm" TargetMode="External"/><Relationship Id="rId7" Type="http://schemas.openxmlformats.org/officeDocument/2006/relationships/hyperlink" Target="https://github.com/aegiloru/lal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earningfromdat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14.tiff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Matrix Methods in Data Analysis, Signal Processing, and Machine Learning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563888" y="332656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2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DBC64CE1-7123-214B-A703-9D7B1511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65594"/>
            <a:ext cx="1672836" cy="8311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389F84-1064-2142-9B85-9B4B96653A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16350" r="31100" b="24801"/>
          <a:stretch/>
        </p:blipFill>
        <p:spPr>
          <a:xfrm>
            <a:off x="1547664" y="3194069"/>
            <a:ext cx="6048672" cy="3363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93757-35B1-FE4D-8061-23F53206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Site: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63D65E6-B97C-0A46-8AC9-31742C71704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7638"/>
            <a:ext cx="5688632" cy="4997765"/>
          </a:xfrm>
        </p:spPr>
      </p:pic>
    </p:spTree>
    <p:extLst>
      <p:ext uri="{BB962C8B-B14F-4D97-AF65-F5344CB8AC3E}">
        <p14:creationId xmlns:p14="http://schemas.microsoft.com/office/powerpoint/2010/main" val="240204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93757-35B1-FE4D-8061-23F53206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textbook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D7F7360-BEB5-164D-BF06-0E3DA1DC55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92" y="1447800"/>
            <a:ext cx="6895619" cy="4213448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93757-35B1-FE4D-8061-23F53206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Course Introduction of 18.065 by Professor Strang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6F11FE-AAD8-ED44-ADCE-E05A02EBE5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6350" r="29525" b="22281"/>
          <a:stretch/>
        </p:blipFill>
        <p:spPr>
          <a:xfrm>
            <a:off x="914400" y="1700808"/>
            <a:ext cx="707419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7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Topics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0430D69-05CB-7C44-AFFC-03A44C528FD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14985" r="32454" b="20441"/>
          <a:stretch/>
        </p:blipFill>
        <p:spPr>
          <a:xfrm>
            <a:off x="485309" y="1401613"/>
            <a:ext cx="7855898" cy="5112568"/>
          </a:xfrm>
        </p:spPr>
      </p:pic>
    </p:spTree>
    <p:extLst>
      <p:ext uri="{BB962C8B-B14F-4D97-AF65-F5344CB8AC3E}">
        <p14:creationId xmlns:p14="http://schemas.microsoft.com/office/powerpoint/2010/main" val="359207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Linear Algebra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53F226-ECA8-9B4C-98D5-82F852D0A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1007" r="31100" b="34880"/>
          <a:stretch/>
        </p:blipFill>
        <p:spPr>
          <a:xfrm>
            <a:off x="2699792" y="3279343"/>
            <a:ext cx="4104456" cy="252106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3C2B547-A83D-7947-B024-05DFDC4E7F16}"/>
              </a:ext>
            </a:extLst>
          </p:cNvPr>
          <p:cNvSpPr txBox="1"/>
          <p:nvPr/>
        </p:nvSpPr>
        <p:spPr>
          <a:xfrm>
            <a:off x="485309" y="1916832"/>
            <a:ext cx="329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sz="2400" dirty="0"/>
              <a:t>Symmetric Matrices</a:t>
            </a:r>
          </a:p>
          <a:p>
            <a:r>
              <a:rPr lang="es-PY" sz="2400" dirty="0"/>
              <a:t>Othogonal Matrices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37076E-F0FE-7A49-A781-FE552DD9CCD8}"/>
              </a:ext>
            </a:extLst>
          </p:cNvPr>
          <p:cNvSpPr txBox="1"/>
          <p:nvPr/>
        </p:nvSpPr>
        <p:spPr>
          <a:xfrm>
            <a:off x="4371509" y="1916831"/>
            <a:ext cx="329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sz="2400" dirty="0"/>
              <a:t>Single Value Decomposition (SVD)</a:t>
            </a:r>
          </a:p>
        </p:txBody>
      </p:sp>
    </p:spTree>
    <p:extLst>
      <p:ext uri="{BB962C8B-B14F-4D97-AF65-F5344CB8AC3E}">
        <p14:creationId xmlns:p14="http://schemas.microsoft.com/office/powerpoint/2010/main" val="61465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Deep learning</a:t>
            </a:r>
            <a:endParaRPr lang="es-ES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AA150FEB-AA9F-AE46-B71F-D73A1E8C582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34723" r="50212" b="36927"/>
          <a:stretch/>
        </p:blipFill>
        <p:spPr>
          <a:xfrm>
            <a:off x="788874" y="2924944"/>
            <a:ext cx="1872208" cy="1296144"/>
          </a:xfr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ED42F8-B237-EF48-995C-2187A156A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39" r="35189" b="26046"/>
          <a:stretch/>
        </p:blipFill>
        <p:spPr>
          <a:xfrm>
            <a:off x="788874" y="4437112"/>
            <a:ext cx="3582635" cy="21342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6CBCDCD-B14D-794B-8D0A-5D140E6DE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4937" r="29525" b="23542"/>
          <a:stretch/>
        </p:blipFill>
        <p:spPr>
          <a:xfrm>
            <a:off x="4603829" y="4350096"/>
            <a:ext cx="4112805" cy="230824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4AA320C-1E16-6546-8DDF-380063E1B5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7241" r="38189" b="26061"/>
          <a:stretch/>
        </p:blipFill>
        <p:spPr>
          <a:xfrm>
            <a:off x="4575229" y="1417637"/>
            <a:ext cx="4141405" cy="2867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6EB1279-D227-484D-81BA-DD97E960F159}"/>
                  </a:ext>
                </a:extLst>
              </p:cNvPr>
              <p:cNvSpPr txBox="1"/>
              <p:nvPr/>
            </p:nvSpPr>
            <p:spPr>
              <a:xfrm>
                <a:off x="516250" y="1894291"/>
                <a:ext cx="248997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E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400" b="0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6EB1279-D227-484D-81BA-DD97E960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0" y="1894291"/>
                <a:ext cx="2489976" cy="738664"/>
              </a:xfrm>
              <a:prstGeom prst="rect">
                <a:avLst/>
              </a:prstGeom>
              <a:blipFill>
                <a:blip r:embed="rId7"/>
                <a:stretch>
                  <a:fillRect l="-3553" r="-4061" b="-1525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7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3366" y="3421085"/>
            <a:ext cx="5256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https://ocw.mit.edu/courses/mathematics/18-065-matrix-methods-in-data-analysis-signal-processing-and-machine-learning-spring-2018/index.htm</a:t>
            </a:r>
            <a:endParaRPr lang="es-PY" dirty="0"/>
          </a:p>
          <a:p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0" y="3159184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21156" y="4476867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476867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3366" y="5380685"/>
            <a:ext cx="4068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http://math.mit.edu/~gs/learningfromdata/</a:t>
            </a:r>
            <a:endParaRPr lang="es-PY" dirty="0"/>
          </a:p>
        </p:txBody>
      </p:sp>
      <p:pic>
        <p:nvPicPr>
          <p:cNvPr id="3" name="Imagen 2">
            <a:hlinkClick r:id="rId7"/>
            <a:extLst>
              <a:ext uri="{FF2B5EF4-FFF2-40B4-BE49-F238E27FC236}">
                <a16:creationId xmlns:a16="http://schemas.microsoft.com/office/drawing/2014/main" id="{6BA7A712-0401-F842-AA13-2910BD453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33" y="429659"/>
            <a:ext cx="1080174" cy="5366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F629AE-58C3-FA40-B7A6-DCE5B524C9C7}"/>
              </a:ext>
            </a:extLst>
          </p:cNvPr>
          <p:cNvSpPr/>
          <p:nvPr/>
        </p:nvSpPr>
        <p:spPr>
          <a:xfrm>
            <a:off x="2826707" y="513338"/>
            <a:ext cx="306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7"/>
              </a:rPr>
              <a:t>https://github.com/aegiloru/lald</a:t>
            </a:r>
            <a:endParaRPr lang="es-PY" dirty="0"/>
          </a:p>
        </p:txBody>
      </p:sp>
      <p:pic>
        <p:nvPicPr>
          <p:cNvPr id="7" name="Imagen 6">
            <a:hlinkClick r:id="rId6"/>
            <a:extLst>
              <a:ext uri="{FF2B5EF4-FFF2-40B4-BE49-F238E27FC236}">
                <a16:creationId xmlns:a16="http://schemas.microsoft.com/office/drawing/2014/main" id="{00CFAD6D-12CD-4E48-B4BE-2ABF9D9C6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8" y="5077261"/>
            <a:ext cx="1650438" cy="10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4670</TotalTime>
  <Words>144</Words>
  <Application>Microsoft Macintosh PowerPoint</Application>
  <PresentationFormat>Presentación en pantalla (4:3)</PresentationFormat>
  <Paragraphs>30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Calibri</vt:lpstr>
      <vt:lpstr>Cambria Math</vt:lpstr>
      <vt:lpstr>Franklin Gothic Book</vt:lpstr>
      <vt:lpstr>Perpetua</vt:lpstr>
      <vt:lpstr>Wingdings 2</vt:lpstr>
      <vt:lpstr>Equidad</vt:lpstr>
      <vt:lpstr>Matrix Methods in Data Analysis, Signal Processing, and Machine Learning</vt:lpstr>
      <vt:lpstr>Site:</vt:lpstr>
      <vt:lpstr>textbook</vt:lpstr>
      <vt:lpstr>Course Introduction of 18.065 by Professor Strang</vt:lpstr>
      <vt:lpstr>Topics</vt:lpstr>
      <vt:lpstr>Linear Algebra</vt:lpstr>
      <vt:lpstr>Deep learning</vt:lpstr>
      <vt:lpstr>Credits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126</cp:revision>
  <cp:lastPrinted>2019-08-12T15:07:33Z</cp:lastPrinted>
  <dcterms:created xsi:type="dcterms:W3CDTF">2015-03-02T13:24:06Z</dcterms:created>
  <dcterms:modified xsi:type="dcterms:W3CDTF">2019-08-12T15:14:33Z</dcterms:modified>
  <cp:category/>
</cp:coreProperties>
</file>